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799790" cy="3959987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00" y="6480836"/>
            <a:ext cx="21600001" cy="13786667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000" y="20799170"/>
            <a:ext cx="21600001" cy="9560831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001" y="2108333"/>
            <a:ext cx="6210000" cy="335591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108333"/>
            <a:ext cx="18270001" cy="335591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00" y="9872503"/>
            <a:ext cx="24840001" cy="16472498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26500837"/>
            <a:ext cx="24840001" cy="8662497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000" y="10541667"/>
            <a:ext cx="12240000" cy="25125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0000" y="10541667"/>
            <a:ext cx="12240000" cy="25125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108333"/>
            <a:ext cx="24840001" cy="76541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9707503"/>
            <a:ext cx="12183749" cy="47574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4465001"/>
            <a:ext cx="12183749" cy="21275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9707503"/>
            <a:ext cx="12243752" cy="47574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4465001"/>
            <a:ext cx="12243752" cy="212758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640000"/>
            <a:ext cx="9288749" cy="924000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3752" y="5701667"/>
            <a:ext cx="14580000" cy="2814166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1880000"/>
            <a:ext cx="9288749" cy="22009170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640000"/>
            <a:ext cx="9288749" cy="924000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752" y="5701667"/>
            <a:ext cx="14580000" cy="2814166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1880000"/>
            <a:ext cx="9288749" cy="22009170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108333"/>
            <a:ext cx="24840001" cy="765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0541667"/>
            <a:ext cx="24840001" cy="2512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36703335"/>
            <a:ext cx="6480000" cy="2108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36703335"/>
            <a:ext cx="9720000" cy="2108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36703335"/>
            <a:ext cx="6480000" cy="2108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65426" b="12513"/>
          <a:stretch>
            <a:fillRect/>
          </a:stretch>
        </p:blipFill>
        <p:spPr>
          <a:xfrm>
            <a:off x="0" y="35782250"/>
            <a:ext cx="28844240" cy="38176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2225" y="0"/>
            <a:ext cx="28799790" cy="4154805"/>
            <a:chOff x="0" y="0"/>
            <a:chExt cx="45354" cy="65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l="4300" t="4010" r="58021" b="86916"/>
            <a:stretch>
              <a:fillRect/>
            </a:stretch>
          </p:blipFill>
          <p:spPr>
            <a:xfrm>
              <a:off x="0" y="0"/>
              <a:ext cx="45354" cy="654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2043" y="1372"/>
              <a:ext cx="22680" cy="37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r"/>
              <a:r>
                <a:rPr lang="zh-CN" altLang="en-US" sz="6000" b="1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202</a:t>
              </a:r>
              <a:r>
                <a:rPr lang="en-US" altLang="zh-CN" sz="6000" b="1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5</a:t>
              </a:r>
              <a:r>
                <a:rPr lang="zh-CN" altLang="en-US" sz="6000" b="1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年江苏省研究生等离子体</a:t>
              </a:r>
              <a:endParaRPr lang="zh-CN" altLang="en-US" sz="60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  <a:p>
              <a:pPr indent="0" algn="r" fontAlgn="auto">
                <a:lnSpc>
                  <a:spcPct val="150000"/>
                </a:lnSpc>
              </a:pPr>
              <a:r>
                <a:rPr lang="zh-CN" altLang="en-US" sz="6000" b="1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科技创新大赛</a:t>
              </a:r>
              <a:endParaRPr lang="zh-CN" altLang="en-US" sz="60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963295" y="11019790"/>
                <a:ext cx="26804620" cy="158673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ctr" fontAlgn="auto">
                  <a:lnSpc>
                    <a:spcPct val="150000"/>
                  </a:lnSpc>
                </a:pPr>
                <a:r>
                  <a:rPr lang="zh-CN" altLang="en-US" sz="80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请在</a:t>
                </a:r>
                <a:r>
                  <a:rPr lang="en-US" altLang="zh-CN" sz="80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PPT</a:t>
                </a:r>
                <a:r>
                  <a:rPr lang="zh-CN" altLang="en-US" sz="8000" b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模板上编辑</a:t>
                </a:r>
                <a:endParaRPr lang="zh-CN" altLang="en-US" sz="80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algn="ctr" fontAlgn="auto">
                  <a:lnSpc>
                    <a:spcPct val="150000"/>
                  </a:lnSpc>
                </a:pPr>
                <a:r>
                  <a:rPr lang="zh-CN" altLang="en-US" sz="8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海报尺寸：  </a:t>
                </a:r>
                <a:r>
                  <a:rPr lang="zh-CN" altLang="en-US" sz="8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8</a:t>
                </a:r>
                <a:r>
                  <a:rPr lang="en-US" altLang="zh-CN" sz="8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0</a:t>
                </a:r>
                <a14:m>
                  <m:oMath xmlns:m="http://schemas.openxmlformats.org/officeDocument/2006/math">
                    <m:r>
                      <a:rPr lang="en-US" altLang="zh-CN" sz="8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×</m:t>
                    </m:r>
                  </m:oMath>
                </a14:m>
                <a:r>
                  <a:rPr lang="zh-CN" altLang="en-US" sz="800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  <a:sym typeface="+mn-ea"/>
                  </a:rPr>
                  <a:t>110 cm</a:t>
                </a:r>
                <a:endParaRPr lang="zh-CN" altLang="en-US" sz="80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  <a:p>
                <a:pPr indent="0" algn="ctr" fontAlgn="auto">
                  <a:lnSpc>
                    <a:spcPct val="150000"/>
                  </a:lnSpc>
                </a:pPr>
                <a:r>
                  <a:rPr lang="zh-CN" altLang="en-US" sz="80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排版要求：整洁、美观</a:t>
                </a: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8000">
                    <a:latin typeface="宋体" panose="02010600030101010101" pitchFamily="2" charset="-122"/>
                    <a:ea typeface="宋体" panose="02010600030101010101" pitchFamily="2" charset="-122"/>
                  </a:rPr>
                  <a:t>海报内容包括：</a:t>
                </a: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8000">
                    <a:latin typeface="宋体" panose="02010600030101010101" pitchFamily="2" charset="-122"/>
                    <a:ea typeface="宋体" panose="02010600030101010101" pitchFamily="2" charset="-122"/>
                  </a:rPr>
                  <a:t>题目、参赛学生、指导教师、参赛单位、作品简介、研制背景及意义、研究方案及实现过程、研究结果与分析、作品创新及特色和应用前景及分析。</a:t>
                </a: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80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95" y="11019790"/>
                <a:ext cx="26804620" cy="15867380"/>
              </a:xfrm>
              <a:prstGeom prst="rect">
                <a:avLst/>
              </a:prstGeom>
              <a:blipFill rotWithShape="1">
                <a:blip r:embed="rId3"/>
                <a:stretch>
                  <a:fillRect b="-50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文本框 99"/>
              <p:cNvSpPr txBox="1"/>
              <p:nvPr/>
            </p:nvSpPr>
            <p:spPr>
              <a:xfrm>
                <a:off x="-43815" y="4385945"/>
                <a:ext cx="28843605" cy="44145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marL="1753235" indent="-1753235" algn="ctr"/>
                <a:r>
                  <a:rPr lang="zh-CN" sz="8000" b="1">
                    <a:ea typeface="黑体" panose="02010609060101010101" charset="-122"/>
                  </a:rPr>
                  <a:t>题目：</a:t>
                </a:r>
                <a14:m>
                  <m:oMath xmlns:m="http://schemas.openxmlformats.org/officeDocument/2006/math">
                    <m:r>
                      <a:rPr lang="zh-CN" sz="8000" b="1">
                        <a:latin typeface="Cambria Math" panose="02040503050406030204" charset="0"/>
                        <a:ea typeface="黑体" panose="02010609060101010101" charset="-122"/>
                      </a:rPr>
                      <m:t>××××××××××××</m:t>
                    </m:r>
                  </m:oMath>
                </a14:m>
                <a:r>
                  <a:rPr lang="zh-CN" sz="6600" b="1">
                    <a:solidFill>
                      <a:srgbClr val="000000"/>
                    </a:solidFill>
                    <a:ea typeface="宋体" panose="02010600030101010101" pitchFamily="2" charset="-122"/>
                  </a:rPr>
                  <a:t>参赛学生：</a:t>
                </a:r>
                <a14:m>
                  <m:oMath xmlns:m="http://schemas.openxmlformats.org/officeDocument/2006/math">
                    <m:r>
                      <a:rPr lang="en-US" altLang="zh-CN" sz="66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×××</m:t>
                    </m:r>
                  </m:oMath>
                </a14:m>
                <a:r>
                  <a:rPr lang="zh-CN" sz="6600" b="1">
                    <a:solidFill>
                      <a:srgbClr val="000000"/>
                    </a:solidFill>
                    <a:ea typeface="宋体" panose="02010600030101010101" pitchFamily="2" charset="-122"/>
                  </a:rPr>
                  <a:t>指导教师：</a:t>
                </a:r>
                <a14:m>
                  <m:oMath xmlns:m="http://schemas.openxmlformats.org/officeDocument/2006/math">
                    <m:r>
                      <a:rPr lang="en-US" altLang="zh-CN" sz="66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×××</m:t>
                    </m:r>
                  </m:oMath>
                </a14:m>
                <a:r>
                  <a:rPr lang="en-US" sz="6600" b="1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(</a:t>
                </a:r>
                <a14:m>
                  <m:oMath xmlns:m="http://schemas.openxmlformats.org/officeDocument/2006/math">
                    <m:r>
                      <a:rPr lang="en-US" altLang="zh-CN" sz="66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××</m:t>
                    </m:r>
                  </m:oMath>
                </a14:m>
                <a:r>
                  <a:rPr lang="zh-CN" sz="6600" b="1">
                    <a:solidFill>
                      <a:srgbClr val="000000"/>
                    </a:solidFill>
                    <a:ea typeface="宋体" panose="02010600030101010101" pitchFamily="2" charset="-122"/>
                  </a:rPr>
                  <a:t>大学，</a:t>
                </a:r>
                <a14:m>
                  <m:oMath xmlns:m="http://schemas.openxmlformats.org/officeDocument/2006/math">
                    <m:r>
                      <a:rPr lang="en-US" altLang="zh-CN" sz="66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××</m:t>
                    </m:r>
                  </m:oMath>
                </a14:m>
                <a:r>
                  <a:rPr lang="zh-CN" sz="6600" b="1">
                    <a:solidFill>
                      <a:srgbClr val="000000"/>
                    </a:solidFill>
                    <a:ea typeface="宋体" panose="02010600030101010101" pitchFamily="2" charset="-122"/>
                  </a:rPr>
                  <a:t>学院，城市，邮编</a:t>
                </a:r>
                <a:r>
                  <a:rPr lang="en-US" sz="6600" b="1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) </a:t>
                </a:r>
                <a:endParaRPr lang="en-US" altLang="en-US" sz="6600" b="1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00" name="文本框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15" y="4385945"/>
                <a:ext cx="28843605" cy="44145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RjNDYzYTU5YmQwMzVjMjdiMGRlNmRhZmYwNzhkY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Times New Roman</vt:lpstr>
      <vt:lpstr>微软雅黑</vt:lpstr>
      <vt:lpstr>Cambria Math</vt:lpstr>
      <vt:lpstr>MS Mincho</vt:lpstr>
      <vt:lpstr>AMGDT</vt:lpstr>
      <vt:lpstr>黑体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zhumin</dc:creator>
  <cp:lastModifiedBy>朱珉</cp:lastModifiedBy>
  <cp:revision>4</cp:revision>
  <dcterms:created xsi:type="dcterms:W3CDTF">2023-07-15T13:28:00Z</dcterms:created>
  <dcterms:modified xsi:type="dcterms:W3CDTF">2025-07-08T09:19:59Z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DD9FB1AA920E466EBA77BF7573D9C9CC_13</vt:lpwstr>
  </property>
  <property fmtid="{D5CDD505-2E9C-101B-9397-08002B2CF9AE}" pid="3" name="KSOProductBuildVer">
    <vt:lpwstr>2052-12.1.0.21915</vt:lpwstr>
  </property>
</Properties>
</file>